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2" r:id="rId26"/>
    <p:sldId id="283" r:id="rId27"/>
    <p:sldId id="284" r:id="rId28"/>
    <p:sldId id="285" r:id="rId29"/>
    <p:sldId id="286" r:id="rId30"/>
    <p:sldId id="287" r:id="rId3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9" d="100"/>
          <a:sy n="59" d="100"/>
        </p:scale>
        <p:origin x="150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ouri | GA! Harderwijk" userId="3aab3a18-f917-464a-ae1f-cb1a6cebb54b" providerId="ADAL" clId="{59419743-7CD3-4516-AEEF-A8E22273E99E}"/>
    <pc:docChg chg="custSel delSld modSld">
      <pc:chgData name="Youri | GA! Harderwijk" userId="3aab3a18-f917-464a-ae1f-cb1a6cebb54b" providerId="ADAL" clId="{59419743-7CD3-4516-AEEF-A8E22273E99E}" dt="2025-06-30T14:41:20.548" v="2" actId="478"/>
      <pc:docMkLst>
        <pc:docMk/>
      </pc:docMkLst>
      <pc:sldChg chg="del">
        <pc:chgData name="Youri | GA! Harderwijk" userId="3aab3a18-f917-464a-ae1f-cb1a6cebb54b" providerId="ADAL" clId="{59419743-7CD3-4516-AEEF-A8E22273E99E}" dt="2025-06-30T14:41:10.480" v="0" actId="47"/>
        <pc:sldMkLst>
          <pc:docMk/>
          <pc:sldMk cId="0" sldId="280"/>
        </pc:sldMkLst>
      </pc:sldChg>
      <pc:sldChg chg="del">
        <pc:chgData name="Youri | GA! Harderwijk" userId="3aab3a18-f917-464a-ae1f-cb1a6cebb54b" providerId="ADAL" clId="{59419743-7CD3-4516-AEEF-A8E22273E99E}" dt="2025-06-30T14:41:12.128" v="1" actId="47"/>
        <pc:sldMkLst>
          <pc:docMk/>
          <pc:sldMk cId="0" sldId="281"/>
        </pc:sldMkLst>
      </pc:sldChg>
      <pc:sldChg chg="delSp mod">
        <pc:chgData name="Youri | GA! Harderwijk" userId="3aab3a18-f917-464a-ae1f-cb1a6cebb54b" providerId="ADAL" clId="{59419743-7CD3-4516-AEEF-A8E22273E99E}" dt="2025-06-30T14:41:20.548" v="2" actId="478"/>
        <pc:sldMkLst>
          <pc:docMk/>
          <pc:sldMk cId="0" sldId="282"/>
        </pc:sldMkLst>
        <pc:spChg chg="del">
          <ac:chgData name="Youri | GA! Harderwijk" userId="3aab3a18-f917-464a-ae1f-cb1a6cebb54b" providerId="ADAL" clId="{59419743-7CD3-4516-AEEF-A8E22273E99E}" dt="2025-06-30T14:41:20.548" v="2" actId="478"/>
          <ac:spMkLst>
            <pc:docMk/>
            <pc:sldMk cId="0" sldId="282"/>
            <ac:spMk id="2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1828800" y="1828800"/>
            <a:ext cx="45720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>
              <a:defRPr sz="7200">
                <a:latin typeface="Century Gothic"/>
              </a:defRPr>
            </a:pPr>
            <a:r>
              <a:t>sip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914400" y="1828800"/>
            <a:ext cx="73152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>
              <a:defRPr sz="4800">
                <a:latin typeface="Century Gothic"/>
              </a:defRPr>
            </a:pPr>
            <a:r>
              <a:t>Voeg hier een plaatje in van: sap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1828800" y="1828800"/>
            <a:ext cx="45720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>
              <a:defRPr sz="7200">
                <a:latin typeface="Century Gothic"/>
              </a:defRPr>
            </a:pPr>
            <a:r>
              <a:t>kas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914400" y="1828800"/>
            <a:ext cx="73152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>
              <a:defRPr sz="4800">
                <a:latin typeface="Century Gothic"/>
              </a:defRPr>
            </a:pPr>
            <a:r>
              <a:t>Voeg hier een plaatje in van: kas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1828800" y="1828800"/>
            <a:ext cx="45720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>
              <a:defRPr sz="7200">
                <a:latin typeface="Century Gothic"/>
              </a:defRPr>
            </a:pPr>
            <a:r>
              <a:t>mes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914400" y="1828800"/>
            <a:ext cx="73152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>
              <a:defRPr sz="4800">
                <a:latin typeface="Century Gothic"/>
              </a:defRPr>
            </a:pPr>
            <a:r>
              <a:t>Voeg hier een plaatje in van: mes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1828800" y="1828800"/>
            <a:ext cx="45720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>
              <a:defRPr sz="7200">
                <a:latin typeface="Century Gothic"/>
              </a:defRPr>
            </a:pPr>
            <a:r>
              <a:t>pet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914400" y="1828800"/>
            <a:ext cx="73152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>
              <a:defRPr sz="4800">
                <a:latin typeface="Century Gothic"/>
              </a:defRPr>
            </a:pPr>
            <a:r>
              <a:t>Voeg hier een plaatje in van: pet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1828800" y="1828800"/>
            <a:ext cx="45720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>
              <a:defRPr sz="7200">
                <a:latin typeface="Century Gothic"/>
              </a:defRPr>
            </a:pPr>
            <a:r>
              <a:t>pan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914400" y="1828800"/>
            <a:ext cx="73152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>
              <a:defRPr sz="4800">
                <a:latin typeface="Century Gothic"/>
              </a:defRPr>
            </a:pPr>
            <a:r>
              <a:t>Voeg hier een plaatje in van: pan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1828800" y="1828800"/>
            <a:ext cx="45720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>
              <a:defRPr sz="7200">
                <a:latin typeface="Century Gothic"/>
              </a:defRPr>
            </a:pPr>
            <a:r>
              <a:t>kat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914400" y="1828800"/>
            <a:ext cx="73152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>
              <a:defRPr sz="4800">
                <a:latin typeface="Century Gothic"/>
              </a:defRPr>
            </a:pPr>
            <a:r>
              <a:t>Voeg hier een plaatje in van: sip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914400" y="1828800"/>
            <a:ext cx="73152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>
              <a:defRPr sz="4800">
                <a:latin typeface="Century Gothic"/>
              </a:defRPr>
            </a:pPr>
            <a:r>
              <a:t>Voeg hier een plaatje in van: kat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1828800" y="1828800"/>
            <a:ext cx="45720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>
              <a:defRPr sz="7200">
                <a:latin typeface="Century Gothic"/>
              </a:defRPr>
            </a:pPr>
            <a:r>
              <a:t>som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914400" y="1828800"/>
            <a:ext cx="73152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>
              <a:defRPr sz="4800">
                <a:latin typeface="Century Gothic"/>
              </a:defRPr>
            </a:pPr>
            <a:r>
              <a:t>Voeg hier een plaatje in van: som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1828800" y="1828800"/>
            <a:ext cx="45720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>
              <a:defRPr sz="7200">
                <a:latin typeface="Century Gothic"/>
              </a:defRPr>
            </a:pPr>
            <a:r>
              <a:t>pen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914400" y="1828800"/>
            <a:ext cx="73152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>
              <a:defRPr sz="4800">
                <a:latin typeface="Century Gothic"/>
              </a:defRPr>
            </a:pPr>
            <a:r>
              <a:t>Voeg hier een plaatje in van: pen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828800" y="1828800"/>
            <a:ext cx="45720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>
              <a:defRPr sz="7200">
                <a:latin typeface="Century Gothic"/>
              </a:defRPr>
            </a:pPr>
            <a:r>
              <a:t>man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914400" y="1828800"/>
            <a:ext cx="73152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>
              <a:defRPr sz="4800">
                <a:latin typeface="Century Gothic"/>
              </a:defRPr>
            </a:pPr>
            <a:r>
              <a:t>Voeg hier een plaatje in van: man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1828800" y="1828800"/>
            <a:ext cx="45720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>
              <a:defRPr sz="7200">
                <a:latin typeface="Century Gothic"/>
              </a:defRPr>
            </a:pPr>
            <a:r>
              <a:t>map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914400" y="1828800"/>
            <a:ext cx="73152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>
              <a:defRPr sz="4800">
                <a:latin typeface="Century Gothic"/>
              </a:defRPr>
            </a:pPr>
            <a:r>
              <a:t>Voeg hier een plaatje in van: map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1828800" y="1828800"/>
            <a:ext cx="45720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>
              <a:defRPr sz="7200">
                <a:latin typeface="Century Gothic"/>
              </a:defRPr>
            </a:pPr>
            <a:r>
              <a:t>mok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1828800" y="1828800"/>
            <a:ext cx="45720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>
              <a:defRPr sz="7200">
                <a:latin typeface="Century Gothic"/>
              </a:defRPr>
            </a:pPr>
            <a:r>
              <a:t>pop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914400" y="1828800"/>
            <a:ext cx="73152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>
              <a:defRPr sz="4800">
                <a:latin typeface="Century Gothic"/>
              </a:defRPr>
            </a:pPr>
            <a:r>
              <a:t>Voeg hier een plaatje in van: mok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914400" y="1828800"/>
            <a:ext cx="73152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>
              <a:defRPr sz="4800">
                <a:latin typeface="Century Gothic"/>
              </a:defRPr>
            </a:pPr>
            <a:r>
              <a:t>Voeg hier een plaatje in van: pop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1828800" y="1828800"/>
            <a:ext cx="45720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>
              <a:defRPr sz="7200">
                <a:latin typeface="Century Gothic"/>
              </a:defRPr>
            </a:pPr>
            <a:r>
              <a:t>kok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914400" y="1828800"/>
            <a:ext cx="73152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>
              <a:defRPr sz="4800">
                <a:latin typeface="Century Gothic"/>
              </a:defRPr>
            </a:pPr>
            <a:r>
              <a:t>Voeg hier een plaatje in van: kok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1828800" y="1828800"/>
            <a:ext cx="45720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>
              <a:defRPr sz="7200">
                <a:latin typeface="Century Gothic"/>
              </a:defRPr>
            </a:pPr>
            <a:r>
              <a:t>kip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914400" y="1828800"/>
            <a:ext cx="73152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>
              <a:defRPr sz="4800">
                <a:latin typeface="Century Gothic"/>
              </a:defRPr>
            </a:pPr>
            <a:r>
              <a:t>Voeg hier een plaatje in van: kip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1828800" y="1828800"/>
            <a:ext cx="45720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>
              <a:defRPr sz="7200">
                <a:latin typeface="Century Gothic"/>
              </a:defRPr>
            </a:pPr>
            <a:r>
              <a:t>sap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135</Words>
  <Application>Microsoft Office PowerPoint</Application>
  <PresentationFormat>Diavoorstelling (4:3)</PresentationFormat>
  <Paragraphs>60</Paragraphs>
  <Slides>30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30</vt:i4>
      </vt:variant>
    </vt:vector>
  </HeadingPairs>
  <TitlesOfParts>
    <vt:vector size="33" baseType="lpstr">
      <vt:lpstr>Arial</vt:lpstr>
      <vt:lpstr>Calibri</vt:lpstr>
      <vt:lpstr>Office Theme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Youri | GA! Harderwijk</cp:lastModifiedBy>
  <cp:revision>1</cp:revision>
  <dcterms:created xsi:type="dcterms:W3CDTF">2013-01-27T09:14:16Z</dcterms:created>
  <dcterms:modified xsi:type="dcterms:W3CDTF">2025-06-30T14:41:23Z</dcterms:modified>
  <cp:category/>
</cp:coreProperties>
</file>