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ri | GA! Harderwijk" userId="3aab3a18-f917-464a-ae1f-cb1a6cebb54b" providerId="ADAL" clId="{F37C53E7-042E-4C0F-8171-351483087907}"/>
    <pc:docChg chg="custSel modSld">
      <pc:chgData name="Youri | GA! Harderwijk" userId="3aab3a18-f917-464a-ae1f-cb1a6cebb54b" providerId="ADAL" clId="{F37C53E7-042E-4C0F-8171-351483087907}" dt="2025-06-30T14:37:30.750" v="0" actId="478"/>
      <pc:docMkLst>
        <pc:docMk/>
      </pc:docMkLst>
      <pc:sldChg chg="delSp mod">
        <pc:chgData name="Youri | GA! Harderwijk" userId="3aab3a18-f917-464a-ae1f-cb1a6cebb54b" providerId="ADAL" clId="{F37C53E7-042E-4C0F-8171-351483087907}" dt="2025-06-30T14:37:30.750" v="0" actId="478"/>
        <pc:sldMkLst>
          <pc:docMk/>
          <pc:sldMk cId="0" sldId="257"/>
        </pc:sldMkLst>
        <pc:spChg chg="del">
          <ac:chgData name="Youri | GA! Harderwijk" userId="3aab3a18-f917-464a-ae1f-cb1a6cebb54b" providerId="ADAL" clId="{F37C53E7-042E-4C0F-8171-351483087907}" dt="2025-06-30T14:37:30.750" v="0" actId="478"/>
          <ac:spMkLst>
            <pc:docMk/>
            <pc:sldMk cId="0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pop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pan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sap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sap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sip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sip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sin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sin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som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som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mok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mok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kip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map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mes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kip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kok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4800">
                <a:latin typeface="Century Gothic"/>
              </a:defRPr>
            </a:pPr>
            <a:r>
              <a:t>Voeg hier een plaatje in van: kok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45720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7200">
                <a:latin typeface="Century Gothic"/>
              </a:defRPr>
            </a:pPr>
            <a:r>
              <a:t>pop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Diavoorstelling (4:3)</PresentationFormat>
  <Paragraphs>64</Paragraphs>
  <Slides>32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Youri | GA! Harderwijk</cp:lastModifiedBy>
  <cp:revision>1</cp:revision>
  <dcterms:created xsi:type="dcterms:W3CDTF">2013-01-27T09:14:16Z</dcterms:created>
  <dcterms:modified xsi:type="dcterms:W3CDTF">2025-06-30T14:37:33Z</dcterms:modified>
  <cp:category/>
</cp:coreProperties>
</file>